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DF519-2F20-FE1D-373E-832D06B44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850F5-C1E1-AA03-3C55-3755347BCE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7BA5-3C0C-F82C-D6C3-7C5E7D34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BEDE7-DF88-9A21-3F0F-05656CCB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C4783-1E72-469C-5736-B2B0F286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2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D236F-8265-1654-457B-9F904141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C60A5-E5AD-9106-4642-0E7E2A83C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7081E-4510-BA07-07E8-B13F8C9C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50DA8-5A31-EF05-3CFE-FCF1752DF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D29F6-1B68-9AB9-DF21-DC5110A3E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9B96ED-4D9D-7817-8381-44E183A072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6C8736-12A1-A8F7-FA9C-177A3314D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E2FE3-0BA9-9304-06A2-07A47B98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04446-428C-C49F-39FE-BC45576CB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C9AB4-89CE-1CED-B600-FE8014F8D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0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DFCB-68FA-E4F8-A11C-DFDE26186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E8ADB-E192-5BF0-C686-2E2AF2D5A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CB725-FDB1-6A7C-20CE-10D75E4C2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1349B-A166-AB06-EA85-3D8ACBE23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E1046-5A06-B361-15B6-811F827F5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0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B640C-5FCB-71B7-639A-02539BA05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188B9F-CF12-6D47-9BA8-E72CA240B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68278-26E7-44EE-A676-0FD690918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AD61E-6EDF-8E80-315E-4A09522B0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4A226-752E-EF1F-B486-24E1D1B9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8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C6F2E-54BB-21CF-1C91-58C8FC37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92A64-11E9-CDF3-FAC9-28E51D7D19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8F7A14-E83F-AB17-E657-ECA49A09B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FC4FB-14D1-A725-89A4-767AB8F4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6F55C-2C52-0CFF-0A57-8574007FF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D37A4-A017-0322-EE69-EAFA6C165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70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AEF4F-99ED-D0DD-5241-37CF43238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B97DC-B2DB-B87C-9F75-2F06BB0BE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5D295-63D0-CBE3-2A9A-2B2AAA032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6CEAB-2612-0DB2-337A-407635F814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390CA-0184-1C82-C3DE-749ECF04C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EFF5A2-84F8-7928-E0F3-EEAFFF94F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ED6761-B8CE-2A30-06B2-09EB09497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8A28D2-00D6-6597-0A2D-00BD4B6BA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3D84D-8ED0-E33B-0932-86C6B9515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78A739-316A-03B8-FBB5-A2F9C996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1ED42A-5CE4-4EE2-C980-6D23DAD9F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1786F-524A-D7F3-85F1-A8843A73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0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607CB7-63D5-7EA1-65D5-92FE85A75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FC2249-FB95-8167-D4AC-CE76E701A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2E722-F0CB-43CE-6F88-8C64794D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8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E2E1-81CB-D078-B530-258998F74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3FD7B-E17D-7A8A-94AD-40551DD81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F509B-A3A9-9CA9-5D3A-4F71A30AB6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194406-FE85-E50E-299A-45F4F9669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EC3904-EF2C-2793-36E2-958604026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8ECA1-7B95-E9DF-39EF-D2A11D3A8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2270-8EC2-F609-31B0-FAF76950F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8AF4E2-567B-9BC8-0593-2A046669D3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06274-D9C1-7164-1130-C129CCC6E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300F2-5BF0-1CB4-427B-6F48D7F3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C2E9B-E40A-1F3C-4A27-F7A8C07F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4FFEF-F2C6-07B9-9F64-AF2712C53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3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189B21-1D84-FCCA-B7D4-B3C8D77D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58F12-A6CF-31E3-B905-B165782F2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CDCDC-6F01-B10C-668E-75C1496B5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2C1933-D8C6-489C-9BEA-424A5BDDA8C1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79889-9E9A-EFB0-B621-9A1AD0C93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7F479-3311-E645-7B2A-354484F4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F99D30-053B-49D6-BB30-7F9F573698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1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EB09A-3C00-96A8-0C57-1C4CE86FD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5500" dirty="0"/>
              <a:t>Election season </a:t>
            </a:r>
            <a:br>
              <a:rPr lang="en-US" sz="5500" dirty="0"/>
            </a:br>
            <a:r>
              <a:rPr lang="en-US" sz="5500" dirty="0"/>
              <a:t>Primary September 1st</a:t>
            </a:r>
            <a:br>
              <a:rPr lang="en-US" sz="5500" dirty="0"/>
            </a:br>
            <a:r>
              <a:rPr lang="en-US" sz="5500" dirty="0"/>
              <a:t>State Election November 3rd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AC419-188F-4EE3-9B9B-29317643B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6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1C36B-AACC-4080-569D-29390A9C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751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State mailed Postcards to all voters who have not previously requested a mailed ballot</a:t>
            </a:r>
            <a:br>
              <a:rPr lang="en-US" dirty="0"/>
            </a:br>
            <a:r>
              <a:rPr lang="en-US" dirty="0"/>
              <a:t> – there is no opt out.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DF39-7689-99A8-ABEF-3D82BDA92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2032"/>
            <a:ext cx="10515600" cy="3950842"/>
          </a:xfrm>
        </p:spPr>
        <p:txBody>
          <a:bodyPr>
            <a:normAutofit/>
          </a:bodyPr>
          <a:lstStyle/>
          <a:p>
            <a:r>
              <a:rPr lang="en-US" dirty="0"/>
              <a:t>The clerk’s office mails ballots daily. </a:t>
            </a:r>
          </a:p>
          <a:p>
            <a:r>
              <a:rPr lang="en-US" dirty="0"/>
              <a:t>Wait at least 7 days after your request if you have not gotten your ballot.</a:t>
            </a:r>
          </a:p>
          <a:p>
            <a:r>
              <a:rPr lang="en-US" dirty="0"/>
              <a:t>If you returned a postcard for all elections and are unenrolled, you were asked to choose a ballot type (Republican or Democrat).If you did not select a ballot, you will not be receiving one in the mail.</a:t>
            </a:r>
          </a:p>
          <a:p>
            <a:r>
              <a:rPr lang="en-US" dirty="0"/>
              <a:t> You can still vote in person during Early Voting or at the polls.</a:t>
            </a:r>
          </a:p>
        </p:txBody>
      </p:sp>
    </p:spTree>
    <p:extLst>
      <p:ext uri="{BB962C8B-B14F-4D97-AF65-F5344CB8AC3E}">
        <p14:creationId xmlns:p14="http://schemas.microsoft.com/office/powerpoint/2010/main" val="2757921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C934F-3630-BCC9-4866-9A40CC473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169"/>
            <a:ext cx="10515600" cy="1014984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Check the status of your ballot at https://www.sec.state.ma.us/WhereDoIVoteMA/TrackMyBallot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202FD-D05D-1EB2-8149-CE3853A75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923A94-8F0A-3582-6A08-E30D7F557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871" y="1106425"/>
            <a:ext cx="7820258" cy="567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4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5B32A-5101-DD27-933D-98EF59FFC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Poll Pads at Early Voting and at the polls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E5A0849-2CF9-9D92-D670-E12BF74F1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508" y="1825625"/>
            <a:ext cx="63029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1660D-0141-CB21-8AEC-B1A1FDC93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Use of your driver’s license is optional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435EB-FC6C-D940-8267-3DB69C5C4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back of your license can be scanned to locate your name and address. The poll worker will confirm the information before you are checked in and provided a ballot.</a:t>
            </a:r>
          </a:p>
          <a:p>
            <a:r>
              <a:rPr lang="en-US" dirty="0"/>
              <a:t>Or they will ask for your name and enter manually.</a:t>
            </a:r>
          </a:p>
          <a:p>
            <a:r>
              <a:rPr lang="en-US" dirty="0"/>
              <a:t>If you are unenrolled, you must select a ballot for the primary</a:t>
            </a:r>
          </a:p>
          <a:p>
            <a:r>
              <a:rPr lang="en-US" dirty="0"/>
              <a:t>If you are registered in a party, you can only have that ballot.</a:t>
            </a:r>
          </a:p>
          <a:p>
            <a:r>
              <a:rPr lang="en-US" dirty="0"/>
              <a:t>If you wish to change parties or become unenrolled, the deadline is Saturday, August 22</a:t>
            </a:r>
            <a:r>
              <a:rPr lang="en-US" baseline="30000" dirty="0"/>
              <a:t>nd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788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F9AE9-C531-F2C7-D20B-1052FDAD0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04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The Poll Pad does not record votes, count ballots or connect your ballot to your identity. It is simply used to check voters in before they receive a ballot,</a:t>
            </a:r>
            <a:br>
              <a:rPr lang="en-US" sz="4800" dirty="0"/>
            </a:br>
            <a:r>
              <a:rPr lang="en-US" sz="4800" dirty="0"/>
              <a:t>replacing the paper voter list.</a:t>
            </a:r>
            <a:br>
              <a:rPr lang="en-US" sz="4800" dirty="0"/>
            </a:br>
            <a:r>
              <a:rPr lang="en-US" sz="4800" dirty="0"/>
              <a:t>*Faster check-in and more accurate especially with duplicate names (Jr.)*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C12D5-38CE-C227-6931-1AFB997C0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14415"/>
            <a:ext cx="10515600" cy="56254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714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26F44-1C2E-C607-D363-E480F53C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In-person Early Voting schedule at Town Hall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C020F-62DC-D88B-59B2-ACE537FEE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Saturday, August 22 9am-5pm</a:t>
            </a:r>
          </a:p>
          <a:p>
            <a:r>
              <a:rPr lang="en-US" sz="3200" dirty="0"/>
              <a:t>Monday, Tuesday, Wednesday and Thursday</a:t>
            </a:r>
          </a:p>
          <a:p>
            <a:r>
              <a:rPr lang="en-US" sz="3200" dirty="0"/>
              <a:t> August 24-28</a:t>
            </a:r>
            <a:r>
              <a:rPr lang="en-US" sz="3200" baseline="30000" dirty="0"/>
              <a:t>th</a:t>
            </a:r>
            <a:r>
              <a:rPr lang="en-US" sz="3200" dirty="0"/>
              <a:t> 8am-4pm</a:t>
            </a:r>
          </a:p>
          <a:p>
            <a:endParaRPr lang="en-US" sz="3200" dirty="0"/>
          </a:p>
          <a:p>
            <a:r>
              <a:rPr lang="en-US" sz="3200" dirty="0"/>
              <a:t>Absentee is available on Monday, August 31</a:t>
            </a:r>
            <a:r>
              <a:rPr lang="en-US" sz="3200" baseline="30000" dirty="0"/>
              <a:t>st</a:t>
            </a:r>
            <a:r>
              <a:rPr lang="en-US" sz="3200" dirty="0"/>
              <a:t> at clerk’s office 8am-noon.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45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A215F-ED1D-74DF-B08D-FDFE4AB9F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28666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Primary Election Day, </a:t>
            </a:r>
            <a:br>
              <a:rPr lang="en-US" sz="4800" dirty="0"/>
            </a:br>
            <a:r>
              <a:rPr lang="en-US" sz="4800" dirty="0"/>
              <a:t>Tuesday, September 1</a:t>
            </a:r>
            <a:r>
              <a:rPr lang="en-US" sz="4800" baseline="30000" dirty="0"/>
              <a:t>st</a:t>
            </a:r>
            <a:br>
              <a:rPr lang="en-US" sz="4800" dirty="0"/>
            </a:br>
            <a:r>
              <a:rPr lang="en-US" sz="4800" dirty="0"/>
              <a:t>7am-8pm</a:t>
            </a:r>
            <a:br>
              <a:rPr lang="en-US" sz="4800" dirty="0"/>
            </a:br>
            <a:r>
              <a:rPr lang="en-US" sz="4800" dirty="0"/>
              <a:t>Edward O’Donoghue Middle School</a:t>
            </a:r>
            <a:br>
              <a:rPr lang="en-US" sz="4800" dirty="0"/>
            </a:br>
            <a:r>
              <a:rPr lang="en-US" sz="4800" dirty="0"/>
              <a:t>166 Mt Prospect Street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FEAD4-63F8-1860-07FE-299FEF17C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93791"/>
            <a:ext cx="10515600" cy="98317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309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5B35F-255E-0587-78CD-BFBD0B8E7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7380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Unofficial Results will be available</a:t>
            </a:r>
            <a:br>
              <a:rPr lang="en-US" dirty="0"/>
            </a:br>
            <a:r>
              <a:rPr lang="en-US" dirty="0"/>
              <a:t> the night of the election</a:t>
            </a:r>
            <a:br>
              <a:rPr lang="en-US" dirty="0"/>
            </a:br>
            <a:r>
              <a:rPr lang="en-US" dirty="0"/>
              <a:t> posted on the Town Clerk’s website </a:t>
            </a:r>
            <a:br>
              <a:rPr lang="en-US" dirty="0"/>
            </a:br>
            <a:r>
              <a:rPr lang="en-US" dirty="0" err="1"/>
              <a:t>BridgewaterMA.Gov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6DDD0-4E91-5553-1EB2-D61D819CF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24727"/>
            <a:ext cx="10515600" cy="352235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68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377</Words>
  <Application>Microsoft Office PowerPoint</Application>
  <PresentationFormat>Widescreen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Election season  Primary September 1st State Election November 3rd</vt:lpstr>
      <vt:lpstr>The State mailed Postcards to all voters who have not previously requested a mailed ballot  – there is no opt out.</vt:lpstr>
      <vt:lpstr>Check the status of your ballot at https://www.sec.state.ma.us/WhereDoIVoteMA/TrackMyBallot</vt:lpstr>
      <vt:lpstr>Poll Pads at Early Voting and at the polls</vt:lpstr>
      <vt:lpstr>Use of your driver’s license is optional</vt:lpstr>
      <vt:lpstr>The Poll Pad does not record votes, count ballots or connect your ballot to your identity. It is simply used to check voters in before they receive a ballot, replacing the paper voter list. *Faster check-in and more accurate especially with duplicate names (Jr.)*</vt:lpstr>
      <vt:lpstr>In-person Early Voting schedule at Town Hall </vt:lpstr>
      <vt:lpstr>Primary Election Day,  Tuesday, September 1st 7am-8pm Edward O’Donoghue Middle School 166 Mt Prospect Street</vt:lpstr>
      <vt:lpstr>Unofficial Results will be available  the night of the election  posted on the Town Clerk’s website  BridgewaterMA.Gov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Larson, Tina</dc:creator>
  <cp:lastModifiedBy>Larson, Tina</cp:lastModifiedBy>
  <cp:revision>2</cp:revision>
  <dcterms:created xsi:type="dcterms:W3CDTF">2026-08-04T12:00:19Z</dcterms:created>
  <dcterms:modified xsi:type="dcterms:W3CDTF">2026-08-04T13:46:26Z</dcterms:modified>
</cp:coreProperties>
</file>